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A48FF-B70F-4AB5-8DFE-A864FC2DC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1AE411-0228-4C97-8F6A-E595FF0EE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216C40-8455-43F2-A24F-EF6234A7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BE6EEF-493A-4023-A240-57A76334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BD74AA-E13D-4C30-93BA-8A02774F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98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E77D1-1064-491E-B74D-93CCA5A2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978D06-42B9-4E8D-89A5-7CDDCFC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91B57E-67F5-4DC5-A09A-B5ACEA3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F1A0AB-AC3C-4F94-B5FE-370FA6CD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C07E4-114C-44A0-9A83-D66E4B9D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8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505AA5-B9E4-49C9-8A26-162D1A217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328F62-9F93-4E28-83AB-8D2279F6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717339-27DB-4064-B8BE-37B40286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10BB72-B606-4E46-9B81-DC2D7A48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62B62E-9EAA-4F73-A471-1B7CD444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35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F3EC8-2A3E-4D04-9B0F-3F098943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DAE66-076F-47EC-879D-97134150E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D179D-24ED-4356-8555-AE9ED2AD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072651-C218-4905-AED4-903B4E1B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C0AC6-CF11-44F3-804F-8EC5E35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59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D874F-8734-4BB1-B36B-FA5ECF55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B2980D-8557-4324-8FF4-F54F2F648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073118-EE29-4C3B-AC50-18E392B3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B439AB-40DE-4DF3-B7F3-5D999E68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565B80-9963-44E9-BE86-8E3A8166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0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1E6EF-D1B8-4305-A7CD-26CF22A4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FB1614-DB61-4D30-B565-8599D3D3D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8D265A-EF56-4BCE-AB11-532755BB6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E6DEA3-806B-466B-B177-0E774B927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E052C0-0349-49ED-8871-084AE2CD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0560CE-3989-4C40-8DE5-9F335803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95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D697A-B5BA-4BA4-B969-98E0B37A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89C4F5-F709-4490-BE50-819D973B7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C06FD8-FF64-42AF-9777-154D976C8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BDC6F9-7A89-4A40-9D0F-777389CD9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3F3141-2D00-4FFA-A1BB-4AC912158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67FD3B-7A04-4921-BBBD-7FE852BD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A9D6C1-872A-427F-8F74-465E05D1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197B55-465C-4D75-9255-AAFAFB5E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91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33BB2-BF0A-4AD7-93F4-B5582FDD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DD12C1-DAB8-48A0-83E4-4E325B374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73197D-2AC9-44EC-A707-47C5DC88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36CECB-13E1-4816-B094-661080AD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4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5888E7-1C75-426B-8F2B-15D495B0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25330C-F148-460E-8CAD-EC9C8208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5C9B9C-16AB-401B-B8F6-12442BA6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646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DA5D6-7D04-44C6-AD87-D76F668A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12A7F-D11F-4A39-926B-91625A53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6C8612-1B76-4122-85AB-1A519109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A69F92-AA31-44F0-B678-39B76AC2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DC6DBA-F9B2-4EA5-8E06-3CA60A07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160FEE-7A57-4F77-9D42-4A56F4F4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36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5C450-59B7-49A0-911B-E1419BB6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786135-6DAE-4D5A-B45F-98F8745C8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204637-2636-4F9E-970E-4F7B38F94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47E72E-2B12-4114-8DDA-21CB31B1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B8061-2AF9-42E9-A6BB-860C117A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2903ED-498E-4ED1-9B7F-37829AFB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73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E3FFDE-DBBC-4D5F-B82C-B1E8C7A3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FD2187-8F6D-4D41-9793-5FAB369D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80BF85-1077-4217-9755-1A7A93386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154A9-653F-45CC-99FD-78ED95EF0DC3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D3EA0A-DB23-4B5B-B5D9-A5E488917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1A4CB-11C0-43B8-B18F-82DB6D596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C527-E08A-4F54-9C3F-2A71D2F800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35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60504B-8F49-4B86-9015-9CF6F017D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9" y="163587"/>
            <a:ext cx="5464270" cy="32850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8240C2-93B3-4D22-99DE-6C859B9E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63587"/>
            <a:ext cx="5464270" cy="32850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C3F182-F6A0-4A60-9E6C-0E2FE6F51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9" y="3428999"/>
            <a:ext cx="5464270" cy="32850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564BC1-C110-48F1-9A8B-D3F4764E2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8999"/>
            <a:ext cx="5464270" cy="328506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F08265-2D37-46B1-8DD0-7EFA1D2771D6}"/>
              </a:ext>
            </a:extLst>
          </p:cNvPr>
          <p:cNvSpPr txBox="1"/>
          <p:nvPr/>
        </p:nvSpPr>
        <p:spPr>
          <a:xfrm>
            <a:off x="2024177" y="2889841"/>
            <a:ext cx="23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1: WEB EXPLORATION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E4B39C-FD28-4925-B5C7-C189ED4A68B0}"/>
              </a:ext>
            </a:extLst>
          </p:cNvPr>
          <p:cNvSpPr txBox="1"/>
          <p:nvPr/>
        </p:nvSpPr>
        <p:spPr>
          <a:xfrm>
            <a:off x="7495360" y="2889841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2: PRODUCT EVALUATION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42AD60-A6C0-4F74-A6BF-9E5FA8F28609}"/>
              </a:ext>
            </a:extLst>
          </p:cNvPr>
          <p:cNvSpPr txBox="1"/>
          <p:nvPr/>
        </p:nvSpPr>
        <p:spPr>
          <a:xfrm>
            <a:off x="2074462" y="6207563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3: PRODUCT PURCHASE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01E884-19EE-4168-AC97-490122A796E8}"/>
              </a:ext>
            </a:extLst>
          </p:cNvPr>
          <p:cNvSpPr txBox="1"/>
          <p:nvPr/>
        </p:nvSpPr>
        <p:spPr>
          <a:xfrm>
            <a:off x="7741254" y="6174909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4: POST-PURCHASE</a:t>
            </a:r>
          </a:p>
        </p:txBody>
      </p:sp>
    </p:spTree>
    <p:extLst>
      <p:ext uri="{BB962C8B-B14F-4D97-AF65-F5344CB8AC3E}">
        <p14:creationId xmlns:p14="http://schemas.microsoft.com/office/powerpoint/2010/main" val="224829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9284BA88-BB97-4A1B-B420-14C96DDD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71" y="3438351"/>
            <a:ext cx="5706677" cy="3430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4C24A3-1225-435E-9941-1C32AEAE8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8" y="3437593"/>
            <a:ext cx="5706677" cy="343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81F1AA-2B45-4CBE-B6BD-00F3A0E5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55" y="0"/>
            <a:ext cx="5706677" cy="3430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C1C71C-5E37-4F55-BC28-5185BAE7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7" y="0"/>
            <a:ext cx="5703683" cy="3429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F08265-2D37-46B1-8DD0-7EFA1D2771D6}"/>
              </a:ext>
            </a:extLst>
          </p:cNvPr>
          <p:cNvSpPr txBox="1"/>
          <p:nvPr/>
        </p:nvSpPr>
        <p:spPr>
          <a:xfrm>
            <a:off x="2024177" y="2889841"/>
            <a:ext cx="23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1: WEB EXPLORATION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E4B39C-FD28-4925-B5C7-C189ED4A68B0}"/>
              </a:ext>
            </a:extLst>
          </p:cNvPr>
          <p:cNvSpPr txBox="1"/>
          <p:nvPr/>
        </p:nvSpPr>
        <p:spPr>
          <a:xfrm>
            <a:off x="7495360" y="2889841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2: PRODUCT EVALUATION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42AD60-A6C0-4F74-A6BF-9E5FA8F28609}"/>
              </a:ext>
            </a:extLst>
          </p:cNvPr>
          <p:cNvSpPr txBox="1"/>
          <p:nvPr/>
        </p:nvSpPr>
        <p:spPr>
          <a:xfrm>
            <a:off x="1964321" y="6359575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3: PRODUCT PURCHASE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01E884-19EE-4168-AC97-490122A796E8}"/>
              </a:ext>
            </a:extLst>
          </p:cNvPr>
          <p:cNvSpPr txBox="1"/>
          <p:nvPr/>
        </p:nvSpPr>
        <p:spPr>
          <a:xfrm>
            <a:off x="7766587" y="6386786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4: POST-PURCHASE</a:t>
            </a:r>
          </a:p>
        </p:txBody>
      </p:sp>
    </p:spTree>
    <p:extLst>
      <p:ext uri="{BB962C8B-B14F-4D97-AF65-F5344CB8AC3E}">
        <p14:creationId xmlns:p14="http://schemas.microsoft.com/office/powerpoint/2010/main" val="82188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1C36095-EBD8-45F7-A9EA-5D595821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21" y="3434146"/>
            <a:ext cx="5706677" cy="3430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F51047-70D3-4393-B5FD-9CD1424E8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3" y="3429000"/>
            <a:ext cx="5706677" cy="343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20B738-A2E5-4C07-8B24-2002F70C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00"/>
            <a:ext cx="5706677" cy="3430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2859A2-1A29-40A3-82D0-A8C525C4F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" y="0"/>
            <a:ext cx="5706677" cy="3430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F08265-2D37-46B1-8DD0-7EFA1D2771D6}"/>
              </a:ext>
            </a:extLst>
          </p:cNvPr>
          <p:cNvSpPr txBox="1"/>
          <p:nvPr/>
        </p:nvSpPr>
        <p:spPr>
          <a:xfrm>
            <a:off x="2024177" y="2889841"/>
            <a:ext cx="23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1: WEB EXPLORATION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E4B39C-FD28-4925-B5C7-C189ED4A68B0}"/>
              </a:ext>
            </a:extLst>
          </p:cNvPr>
          <p:cNvSpPr txBox="1"/>
          <p:nvPr/>
        </p:nvSpPr>
        <p:spPr>
          <a:xfrm>
            <a:off x="7495360" y="2889841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2: PRODUCT EVALUATION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42AD60-A6C0-4F74-A6BF-9E5FA8F28609}"/>
              </a:ext>
            </a:extLst>
          </p:cNvPr>
          <p:cNvSpPr txBox="1"/>
          <p:nvPr/>
        </p:nvSpPr>
        <p:spPr>
          <a:xfrm>
            <a:off x="1964321" y="6359575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3: PRODUCT PURCHASE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01E884-19EE-4168-AC97-490122A796E8}"/>
              </a:ext>
            </a:extLst>
          </p:cNvPr>
          <p:cNvSpPr txBox="1"/>
          <p:nvPr/>
        </p:nvSpPr>
        <p:spPr>
          <a:xfrm>
            <a:off x="7766587" y="6386786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4: POST-PURCHASE</a:t>
            </a:r>
          </a:p>
        </p:txBody>
      </p:sp>
    </p:spTree>
    <p:extLst>
      <p:ext uri="{BB962C8B-B14F-4D97-AF65-F5344CB8AC3E}">
        <p14:creationId xmlns:p14="http://schemas.microsoft.com/office/powerpoint/2010/main" val="406645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C721F2FF-86F9-4225-AE82-E73DBDADF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7200"/>
            <a:ext cx="5706677" cy="3430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62E69F-6A75-4CF0-895A-26967096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2" y="3429000"/>
            <a:ext cx="5706677" cy="343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63DEB7-517E-49CC-A1E8-FB8B24772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00"/>
            <a:ext cx="5706677" cy="3430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5390E3-D277-413B-8D03-81F39B8F3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8" y="0"/>
            <a:ext cx="5706677" cy="3430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F08265-2D37-46B1-8DD0-7EFA1D2771D6}"/>
              </a:ext>
            </a:extLst>
          </p:cNvPr>
          <p:cNvSpPr txBox="1"/>
          <p:nvPr/>
        </p:nvSpPr>
        <p:spPr>
          <a:xfrm>
            <a:off x="2024177" y="2889841"/>
            <a:ext cx="23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1: WEB EXPLORATION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E4B39C-FD28-4925-B5C7-C189ED4A68B0}"/>
              </a:ext>
            </a:extLst>
          </p:cNvPr>
          <p:cNvSpPr txBox="1"/>
          <p:nvPr/>
        </p:nvSpPr>
        <p:spPr>
          <a:xfrm>
            <a:off x="7495360" y="2889841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2: PRODUCT EVALUATION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42AD60-A6C0-4F74-A6BF-9E5FA8F28609}"/>
              </a:ext>
            </a:extLst>
          </p:cNvPr>
          <p:cNvSpPr txBox="1"/>
          <p:nvPr/>
        </p:nvSpPr>
        <p:spPr>
          <a:xfrm>
            <a:off x="1964321" y="6359575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3: PRODUCT PURCHASE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01E884-19EE-4168-AC97-490122A796E8}"/>
              </a:ext>
            </a:extLst>
          </p:cNvPr>
          <p:cNvSpPr txBox="1"/>
          <p:nvPr/>
        </p:nvSpPr>
        <p:spPr>
          <a:xfrm>
            <a:off x="7766587" y="6386786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TASK 4: POST-PURCHASE</a:t>
            </a:r>
          </a:p>
        </p:txBody>
      </p:sp>
    </p:spTree>
    <p:extLst>
      <p:ext uri="{BB962C8B-B14F-4D97-AF65-F5344CB8AC3E}">
        <p14:creationId xmlns:p14="http://schemas.microsoft.com/office/powerpoint/2010/main" val="3399541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76</Words>
  <Application>Microsoft Office PowerPoint</Application>
  <PresentationFormat>Panorámica</PresentationFormat>
  <Paragraphs>16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 Condensed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Mónica Cortiñas</dc:creator>
  <cp:lastModifiedBy>Mónica Cortiñas</cp:lastModifiedBy>
  <cp:revision>2</cp:revision>
  <dcterms:created xsi:type="dcterms:W3CDTF">2019-05-06T10:17:11Z</dcterms:created>
  <dcterms:modified xsi:type="dcterms:W3CDTF">2019-05-06T10:32:08Z</dcterms:modified>
</cp:coreProperties>
</file>